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omments/modernComment_104_696DE3F.xml" ContentType="application/vnd.ms-powerpoint.comment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3"/>
  </p:notesMasterIdLst>
  <p:sldIdLst>
    <p:sldId id="257" r:id="rId2"/>
    <p:sldId id="258" r:id="rId3"/>
    <p:sldId id="259" r:id="rId4"/>
    <p:sldId id="260" r:id="rId5"/>
    <p:sldId id="279" r:id="rId6"/>
    <p:sldId id="262" r:id="rId7"/>
    <p:sldId id="263" r:id="rId8"/>
    <p:sldId id="264" r:id="rId9"/>
    <p:sldId id="265" r:id="rId10"/>
    <p:sldId id="268" r:id="rId11"/>
    <p:sldId id="266" r:id="rId12"/>
    <p:sldId id="267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4" r:id="rId37"/>
    <p:sldId id="293" r:id="rId38"/>
    <p:sldId id="295" r:id="rId39"/>
    <p:sldId id="296" r:id="rId40"/>
    <p:sldId id="297" r:id="rId41"/>
    <p:sldId id="298" r:id="rId42"/>
    <p:sldId id="299" r:id="rId43"/>
    <p:sldId id="300" r:id="rId44"/>
    <p:sldId id="301" r:id="rId45"/>
    <p:sldId id="302" r:id="rId46"/>
    <p:sldId id="304" r:id="rId47"/>
    <p:sldId id="305" r:id="rId48"/>
    <p:sldId id="306" r:id="rId49"/>
    <p:sldId id="303" r:id="rId50"/>
    <p:sldId id="307" r:id="rId51"/>
    <p:sldId id="308" r:id="rId52"/>
    <p:sldId id="309" r:id="rId53"/>
    <p:sldId id="310" r:id="rId54"/>
    <p:sldId id="311" r:id="rId55"/>
    <p:sldId id="312" r:id="rId56"/>
    <p:sldId id="313" r:id="rId57"/>
    <p:sldId id="314" r:id="rId58"/>
    <p:sldId id="315" r:id="rId59"/>
    <p:sldId id="316" r:id="rId60"/>
    <p:sldId id="317" r:id="rId61"/>
    <p:sldId id="318" r:id="rId6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604EB27E-7903-0427-82AF-A07C2AC83F8E}" name="Sarah Rudder" initials="SR" userId="926998adba382e54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7"/>
    <p:restoredTop sz="94624"/>
  </p:normalViewPr>
  <p:slideViewPr>
    <p:cSldViewPr snapToGrid="0">
      <p:cViewPr varScale="1">
        <p:scale>
          <a:sx n="111" d="100"/>
          <a:sy n="111" d="100"/>
        </p:scale>
        <p:origin x="87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68" Type="http://schemas.microsoft.com/office/2018/10/relationships/authors" Target="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omments/modernComment_104_696DE3F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3CB12FC5-644F-4F4E-9146-9C617B312B42}" authorId="{604EB27E-7903-0427-82AF-A07C2AC83F8E}" created="2025-05-09T19:18:51.672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110550591" sldId="260"/>
      <ac:picMk id="4" creationId="{048A0F71-C8BA-1640-D9A5-93C7EDAD40E0}"/>
    </ac:deMkLst>
    <p188:txBody>
      <a:bodyPr/>
      <a:lstStyle/>
      <a:p>
        <a:r>
          <a:rPr lang="en-US"/>
          <a:t>Fix colors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F9EDE3-0E92-AA4D-9C53-ABB317282A25}" type="datetimeFigureOut">
              <a:rPr lang="en-US" smtClean="0"/>
              <a:t>5/13/25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EDEBE8-0372-6C46-8665-115DDC4679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2475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6 Cs of LMF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DEBE8-0372-6C46-8665-115DDC4679F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0525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Risk deliverables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DEBE8-0372-6C46-8665-115DDC4679F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0431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scheduling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DEBE8-0372-6C46-8665-115DDC4679F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1542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V&amp;V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DEBE8-0372-6C46-8665-115DDC4679F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5049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LML goals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DEBE8-0372-6C46-8665-115DDC4679F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21520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plans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DEBE8-0372-6C46-8665-115DDC4679F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8595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 of artifacts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DEBE8-0372-6C46-8665-115DDC4679F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3791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QUALITY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DEBE8-0372-6C46-8665-115DDC4679F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0561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LMF Modeling Approach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DEBE8-0372-6C46-8665-115DDC4679F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1018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Types of requirements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DEBE8-0372-6C46-8665-115DDC4679F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17912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MVM products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DEBE8-0372-6C46-8665-115DDC4679F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6310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Systems modeling tasks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DEBE8-0372-6C46-8665-115DDC4679F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672050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LMF lifecycle phases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DEBE8-0372-6C46-8665-115DDC4679F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923053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Okrs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DEBE8-0372-6C46-8665-115DDC4679F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18535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Trls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DEBE8-0372-6C46-8665-115DDC4679F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11409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Lmf</a:t>
            </a:r>
            <a:r>
              <a:rPr lang="en-US" dirty="0"/>
              <a:t> operational value stream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DEBE8-0372-6C46-8665-115DDC4679F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26713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LMF requirements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DEBE8-0372-6C46-8665-115DDC4679F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02198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MVM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DEBE8-0372-6C46-8665-115DDC4679F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30178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LMF viewpoint evidence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DEBE8-0372-6C46-8665-115DDC4679F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28660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LML Core Entities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DEBE8-0372-6C46-8665-115DDC4679F8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53337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ERA approach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DEBE8-0372-6C46-8665-115DDC4679F8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28527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LML Locations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DEBE8-0372-6C46-8665-115DDC4679F8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1625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LMF viewpoints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DEBE8-0372-6C46-8665-115DDC4679F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62877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Essential LML fig 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DEBE8-0372-6C46-8665-115DDC4679F8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66900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Essential </a:t>
            </a:r>
            <a:r>
              <a:rPr lang="en-US" dirty="0" err="1"/>
              <a:t>lml</a:t>
            </a:r>
            <a:r>
              <a:rPr lang="en-US" dirty="0"/>
              <a:t> fig 14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DEBE8-0372-6C46-8665-115DDC4679F8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93074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Essential LML fig 25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DEBE8-0372-6C46-8665-115DDC4679F8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32364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Essential </a:t>
            </a:r>
            <a:r>
              <a:rPr lang="en-US" dirty="0" err="1"/>
              <a:t>lml</a:t>
            </a:r>
            <a:r>
              <a:rPr lang="en-US" dirty="0"/>
              <a:t> fig 20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DEBE8-0372-6C46-8665-115DDC4679F8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40100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Essential LML fig 12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DEBE8-0372-6C46-8665-115DDC4679F8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38793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Types of diagrams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DEBE8-0372-6C46-8665-115DDC4679F8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69791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LML measures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DEBE8-0372-6C46-8665-115DDC4679F8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41991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Table 3-1 LML spec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DEBE8-0372-6C46-8665-115DDC4679F8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57303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Asset diagram LML fig 4-4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DEBE8-0372-6C46-8665-115DDC4679F8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08558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LML </a:t>
            </a:r>
            <a:r>
              <a:rPr lang="en-US" dirty="0" err="1"/>
              <a:t>gantt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DEBE8-0372-6C46-8665-115DDC4679F8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38643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 focus areas of LMF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DEBE8-0372-6C46-8665-115DDC4679F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69417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Requirement attributes LML spec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DEBE8-0372-6C46-8665-115DDC4679F8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44839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LML mandatory diagrams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DEBE8-0372-6C46-8665-115DDC4679F8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24236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state machine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DEBE8-0372-6C46-8665-115DDC4679F8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20907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LML asset diagram model elements fig 4-6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DEBE8-0372-6C46-8665-115DDC4679F8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5383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baselines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DEBE8-0372-6C46-8665-115DDC4679F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5109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Forward and reverse modeling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DEBE8-0372-6C46-8665-115DDC4679F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6000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Start up necessities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DEBE8-0372-6C46-8665-115DDC4679F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7909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MBSE tool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DEBE8-0372-6C46-8665-115DDC4679F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6974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Opportunity View Products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DEBE8-0372-6C46-8665-115DDC4679F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0106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894CF-BEA7-48F7-D8A8-496EABA69D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BDDAC1-F8C3-FF89-7C52-634DA50AF1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D7E38E-0B28-E455-656A-19F21E55BE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00176-2D1A-014D-B539-2D95D400805D}" type="datetimeFigureOut">
              <a:rPr lang="en-US" smtClean="0"/>
              <a:t>5/13/25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E0921B-83BF-8B16-CE7D-47F039ACA7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A051C4-53FF-454D-F297-4E1F7E2E88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06395-A1F7-1B4D-B259-79682F59B8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8292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15ABA-C6B2-7D2A-B370-26024EDA67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CD4E8D0-C09B-9B22-B877-A6A6359186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D45452-4595-4F85-3193-B73DB11513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00176-2D1A-014D-B539-2D95D400805D}" type="datetimeFigureOut">
              <a:rPr lang="en-US" smtClean="0"/>
              <a:t>5/13/25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047220-7666-38FC-4AA9-B1D9998234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BD17C5-B2D8-3B00-9975-9EA6AE9D7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06395-A1F7-1B4D-B259-79682F59B8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1079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A0C2E49-5337-6BEE-2E27-F8A08A0E4CE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3A7990E-FDD2-F90A-EC17-C3DFD66750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AA9CD2-D61B-BCFF-D410-3A8B6752BE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00176-2D1A-014D-B539-2D95D400805D}" type="datetimeFigureOut">
              <a:rPr lang="en-US" smtClean="0"/>
              <a:t>5/13/25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406893-09DC-447D-173A-1E29ECC24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4ACA60-C626-A1A4-62FF-DDDDE6447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06395-A1F7-1B4D-B259-79682F59B8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6633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02AED-BF7F-B94F-A772-716F902FC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7AE567-FDDD-207C-A2C8-F25AE14162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7E6D1F-D090-2194-046C-97934F1255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00176-2D1A-014D-B539-2D95D400805D}" type="datetimeFigureOut">
              <a:rPr lang="en-US" smtClean="0"/>
              <a:t>5/13/25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D4391C-3AF4-65B6-46E5-C75213DF87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8D00CF-E231-4B37-F619-E38CD973A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06395-A1F7-1B4D-B259-79682F59B8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3107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D980DD-2308-35DE-18B7-ADF68DB3E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C4C0D2-C5BC-4B41-30CC-03CF803567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7A5066-C2BA-591D-E920-328F1A6029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00176-2D1A-014D-B539-2D95D400805D}" type="datetimeFigureOut">
              <a:rPr lang="en-US" smtClean="0"/>
              <a:t>5/13/25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CF1CA7-DE55-C3A1-EC8C-1D37AE339B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E8D960-BE73-E376-A0C7-1810C0C729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06395-A1F7-1B4D-B259-79682F59B8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2170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627E5D-339B-CC2A-02BD-3C7345389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6E6C90-225C-5CDB-5688-90331131B8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64F1F2-8EC4-6D44-653A-43AA8CA084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AEE60B-2D29-87E6-E3C6-90094F36D8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00176-2D1A-014D-B539-2D95D400805D}" type="datetimeFigureOut">
              <a:rPr lang="en-US" smtClean="0"/>
              <a:t>5/13/25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0B0E0C-7115-2F2B-F434-3373BC7536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9CCED8-BE87-F7D8-D87E-E2AC79B7A2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06395-A1F7-1B4D-B259-79682F59B8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6748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21A960-C67E-C6E2-1C83-2F731E7B37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1A3998-1104-2B07-A475-6DBA7933F9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2108B2-1BC9-E843-0F22-EC616F0AB3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C068D95-AC70-051D-1F73-20EE9B857E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DA7F280-3824-12A4-C860-6F27FBBD781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5290A83-6E7B-B352-1AC6-D00F17FA00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00176-2D1A-014D-B539-2D95D400805D}" type="datetimeFigureOut">
              <a:rPr lang="en-US" smtClean="0"/>
              <a:t>5/13/25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AFC17FA-EF8F-5583-64EA-3DE1FEA2F8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B2AFE4F-6778-FFD4-6E85-5C5ED517C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06395-A1F7-1B4D-B259-79682F59B8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4666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CD103-817F-6BD7-3695-98D2D0D47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95A88E4-4410-68EC-D61F-127B466D75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00176-2D1A-014D-B539-2D95D400805D}" type="datetimeFigureOut">
              <a:rPr lang="en-US" smtClean="0"/>
              <a:t>5/13/25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2C9D2E-DD6A-F58C-C2F8-57B3F7C3C8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22732D-A62F-4413-225E-F1F9118DFF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06395-A1F7-1B4D-B259-79682F59B8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1811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718D2C3-0DA3-59AC-44AB-BB7AC9CF98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00176-2D1A-014D-B539-2D95D400805D}" type="datetimeFigureOut">
              <a:rPr lang="en-US" smtClean="0"/>
              <a:t>5/13/25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4578FA0-B7DF-DB1E-BE12-B4F2BBBD4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048C12-24B4-30F7-45E3-0090E3595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06395-A1F7-1B4D-B259-79682F59B8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1181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D56F16-1610-044A-08DD-59560BE8B2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DED465-F738-2575-77F8-9DC5ACC5E8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927372-FA8E-0ECE-9E9A-84E53B6C61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E00708-1E43-BF2E-39F7-50A0687C78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00176-2D1A-014D-B539-2D95D400805D}" type="datetimeFigureOut">
              <a:rPr lang="en-US" smtClean="0"/>
              <a:t>5/13/25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A64B60-0AC2-858D-8046-A63CAE2A9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A1AF5A-87D3-791E-9ADA-E38867880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06395-A1F7-1B4D-B259-79682F59B8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6533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58F25D-86DE-A9FA-E5A9-CE0E9382A0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97493DD-9E1F-6A4A-B61F-9125A6DF4FA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14BD26-DA4C-48AF-7758-BFA9B94C86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131776-4A23-DE68-A63F-473C8B5CAB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00176-2D1A-014D-B539-2D95D400805D}" type="datetimeFigureOut">
              <a:rPr lang="en-US" smtClean="0"/>
              <a:t>5/13/25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816132-0ED4-5E4D-D6F8-541F8BC8F5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A17B69-53E5-3DEA-2D50-0AF0F46970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06395-A1F7-1B4D-B259-79682F59B8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5146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82A132D-42DC-5AEC-EFAC-596025CB1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FDF115-0BA9-14D4-A4A2-6DA600C55C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092D80-EF90-C81F-74AB-23518B64C4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7500176-2D1A-014D-B539-2D95D400805D}" type="datetimeFigureOut">
              <a:rPr lang="en-US" smtClean="0"/>
              <a:t>5/13/25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619C93-CA03-F280-7EDD-F98DC0834B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EDDE87-4519-1195-E142-3A36E5D478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3206395-A1F7-1B4D-B259-79682F59B8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002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04_696DE3F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5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967E5BD0-1786-F12F-7F20-7F325321C4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300" y="1783080"/>
            <a:ext cx="4723560" cy="3652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D02AC6B-C0D0-ADA5-6152-2A7AA3A397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0014" y="728980"/>
            <a:ext cx="5115686" cy="4973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5979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14D0F63-27FF-5F11-94BD-783B317BD8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920" y="1551392"/>
            <a:ext cx="4410913" cy="351029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9E8DF18-447D-68AD-2204-B5B4F307FF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931017"/>
            <a:ext cx="4808764" cy="4995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5147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B61512C-21AF-430B-34A2-B8CA5B2EB8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8923" y="482400"/>
            <a:ext cx="1667503" cy="525544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3D2FDA4-6CF6-4D54-49C3-F422ABD3C1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600" y="1021595"/>
            <a:ext cx="7772400" cy="447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1618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67C3BC2-4F4B-128C-79E8-7BB618DB97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448" y="1198557"/>
            <a:ext cx="4988642" cy="1895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5643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AAEECFC-952A-266B-7E0F-9BA9D9A844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684" y="415152"/>
            <a:ext cx="4061226" cy="501526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EDE3C11-0E0A-59A7-BFC8-1B313E266A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2200" y="1231900"/>
            <a:ext cx="7289800" cy="439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8306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FB30993-FCB8-BBBD-0018-39F5489605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684" y="415152"/>
            <a:ext cx="4061226" cy="501526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35CA949-2D1D-AD2B-5C31-8D3ABBC049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5950" y="415152"/>
            <a:ext cx="2984500" cy="519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4296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A088177-3ABE-4B18-149D-3BB5FABB83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4470" y="314599"/>
            <a:ext cx="3742094" cy="461403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1390FEB-DAB4-D421-CD98-51BF78085B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4472" y="502346"/>
            <a:ext cx="4752262" cy="4499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8050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88099A4-2F2F-DC25-E08F-D2EAA18DAD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5020" y="447869"/>
            <a:ext cx="3723039" cy="6163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636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BEA8E81-2C8F-BE6B-572D-D8EAAEBCDF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2384" y="718881"/>
            <a:ext cx="5551714" cy="399683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B0AF460-A650-F701-7A95-E72CB86588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4470" y="314599"/>
            <a:ext cx="3742094" cy="4614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4729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A8C918E-053A-4F31-DAD8-5C7F8DE80E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4650" y="800100"/>
            <a:ext cx="6362700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9052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B3EFEFB-9FEF-0A89-486C-B918E6FEF9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4687" y="184150"/>
            <a:ext cx="3810000" cy="64897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71BE2FD-E235-F1D2-8381-B17F8C7C40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7313" y="1038004"/>
            <a:ext cx="4061226" cy="501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8427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547F4C-97D5-A1CF-5264-FE42C01DD3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3135" y="833526"/>
            <a:ext cx="5924938" cy="505025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B5B3DA3-6F3C-21D8-9A83-1A14939962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060" y="1517995"/>
            <a:ext cx="5223510" cy="2968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9842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CF264B0-5A08-F4CA-2227-AA3561785E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9488" y="982771"/>
            <a:ext cx="9214514" cy="5059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3253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F9ACDC0-6E07-4345-9D46-6656C1437A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1150" y="482600"/>
            <a:ext cx="6489700" cy="589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1519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E068864-DD9A-6C10-7897-A8512C52A0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2400" y="1160117"/>
            <a:ext cx="6604000" cy="4749800"/>
          </a:xfrm>
          <a:prstGeom prst="rect">
            <a:avLst/>
          </a:prstGeom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8013671B-AE25-3DDA-DFFB-458B60925B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3072684"/>
              </p:ext>
            </p:extLst>
          </p:nvPr>
        </p:nvGraphicFramePr>
        <p:xfrm>
          <a:off x="545630" y="1371600"/>
          <a:ext cx="3946858" cy="4114800"/>
        </p:xfrm>
        <a:graphic>
          <a:graphicData uri="http://schemas.openxmlformats.org/drawingml/2006/table">
            <a:tbl>
              <a:tblPr/>
              <a:tblGrid>
                <a:gridCol w="348718">
                  <a:extLst>
                    <a:ext uri="{9D8B030D-6E8A-4147-A177-3AD203B41FA5}">
                      <a16:colId xmlns:a16="http://schemas.microsoft.com/office/drawing/2014/main" val="3484043568"/>
                    </a:ext>
                  </a:extLst>
                </a:gridCol>
                <a:gridCol w="966901">
                  <a:extLst>
                    <a:ext uri="{9D8B030D-6E8A-4147-A177-3AD203B41FA5}">
                      <a16:colId xmlns:a16="http://schemas.microsoft.com/office/drawing/2014/main" val="2459291183"/>
                    </a:ext>
                  </a:extLst>
                </a:gridCol>
                <a:gridCol w="2631239">
                  <a:extLst>
                    <a:ext uri="{9D8B030D-6E8A-4147-A177-3AD203B41FA5}">
                      <a16:colId xmlns:a16="http://schemas.microsoft.com/office/drawing/2014/main" val="1314366511"/>
                    </a:ext>
                  </a:extLst>
                </a:gridCol>
              </a:tblGrid>
              <a:tr h="181015">
                <a:tc gridSpan="3"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Minimum Viable Model Products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4892254"/>
                  </a:ext>
                </a:extLst>
              </a:tr>
              <a:tr h="181015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Zapf Dingbats"/>
                        </a:rPr>
                        <a:t>✔︎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FE2"/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en-US" b="1" i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Mission Value Stream Model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FE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0973826"/>
                  </a:ext>
                </a:extLst>
              </a:tr>
              <a:tr h="155874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Zapf Dingbats"/>
                        </a:rPr>
                        <a:t>✔︎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en-US" b="1" i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Mission Systems Model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279929"/>
                  </a:ext>
                </a:extLst>
              </a:tr>
              <a:tr h="165931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Zapf Dingbats"/>
                        </a:rPr>
                        <a:t>✔︎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FE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i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MP.1.2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FE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i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Scope Definition (OKRs, OV-1)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FE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0102663"/>
                  </a:ext>
                </a:extLst>
              </a:tr>
              <a:tr h="165931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Zapf Dingbats"/>
                        </a:rPr>
                        <a:t>✔︎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i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MP.2.2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i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Detailed Functional Architectures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0111247"/>
                  </a:ext>
                </a:extLst>
              </a:tr>
              <a:tr h="306721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Zapf Dingbats"/>
                        </a:rPr>
                        <a:t>✔︎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FE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i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MP.2.3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FE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Detailed Physical Architectures</a:t>
                      </a:r>
                      <a:endParaRPr lang="en-US" dirty="0">
                        <a:effectLst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FE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1920874"/>
                  </a:ext>
                </a:extLst>
              </a:tr>
              <a:tr h="261467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Zapf Dingbats"/>
                        </a:rPr>
                        <a:t>✔︎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i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MP.2.5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i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Interface Architecture (incl. TLM/Cmds)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9873991"/>
                  </a:ext>
                </a:extLst>
              </a:tr>
              <a:tr h="175987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Zapf Dingbats"/>
                        </a:rPr>
                        <a:t>✔︎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FE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i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MP.3.9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FE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i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Hazard Analysis and Controls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FE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4024054"/>
                  </a:ext>
                </a:extLst>
              </a:tr>
              <a:tr h="226269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Zapf Dingbats"/>
                        </a:rPr>
                        <a:t>✔︎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i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MP.4.7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i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Operations Concept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7969786"/>
                  </a:ext>
                </a:extLst>
              </a:tr>
              <a:tr h="186044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Zapf Dingbats"/>
                        </a:rPr>
                        <a:t>✔︎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FE2"/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en-US" b="1" i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Assessment Viewpoint Products</a:t>
                      </a:r>
                      <a:endParaRPr lang="en-US" dirty="0">
                        <a:effectLst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FE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05481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1424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445F361-B0D9-D6C0-5A00-0794599356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330" y="1177480"/>
            <a:ext cx="11339105" cy="2140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2140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B778864-C1C8-EF11-C698-CF1C3311C5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1763" y="1261010"/>
            <a:ext cx="9524285" cy="3866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0909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DE00228-02FF-7960-77B1-874B489158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7279" y="504707"/>
            <a:ext cx="5718296" cy="5848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7851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571CCA9-1D50-3C13-A440-B824B41A09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199" y="1154017"/>
            <a:ext cx="11323601" cy="4549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3359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6E5C62A-5701-8EBC-0857-E3B2E945FD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5950" y="336550"/>
            <a:ext cx="5880100" cy="618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295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C5DFE25-F6F6-DB07-A4A8-0DFA6D34A3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0483" y="451068"/>
            <a:ext cx="5873036" cy="5403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9742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E000A01-C715-9DDF-B2D0-21F5835AE1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1600" y="171450"/>
            <a:ext cx="7010400" cy="65151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DE324E7-3677-E9BD-90AA-5BBAD87C8F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443" y="769882"/>
            <a:ext cx="4835853" cy="4835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7573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1AF91A7-D892-579B-53B3-05BF343A4C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90" y="1336336"/>
            <a:ext cx="4385310" cy="418532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638B166-1139-B795-7D5B-BE4943AE27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8069" y="1493517"/>
            <a:ext cx="5441302" cy="3540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2472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3D60339-A5DE-7CA6-AA98-92D3D392E8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056" y="1587281"/>
            <a:ext cx="5910219" cy="3257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9832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D509A18-FAE2-6447-5C23-5416E0880E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8860" y="218310"/>
            <a:ext cx="4209246" cy="6072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9855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834CDF1-B359-9DC3-F031-89ECEC1157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5050" y="1765300"/>
            <a:ext cx="7581900" cy="332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3593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C089BF9-9D65-BAFA-7060-F78DC1A716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2267" y="1235771"/>
            <a:ext cx="9367466" cy="4386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3780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F5BDA35-0151-A12D-3DA8-E2A0A17DB5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6200" y="1168400"/>
            <a:ext cx="4419600" cy="452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5185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12B6C7E-B158-C014-8256-E09ED442A3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127404"/>
            <a:ext cx="6054524" cy="406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9358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6F39D7E-96FF-CB1A-DB6E-3C30BC7115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0504" y="706466"/>
            <a:ext cx="9597887" cy="4956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50820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887E6A4-3B48-7D37-12FC-A4AA8E151C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486363"/>
            <a:ext cx="7772400" cy="5885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41459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90933BA-4C69-CF5C-8D3F-43642C5B9D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5740" y="1412110"/>
            <a:ext cx="7813192" cy="377770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9CC2938-F76D-1AD6-607B-3E2A43803E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448638"/>
            <a:ext cx="3831220" cy="4411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11212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0FA1B29-083B-3220-F85B-BD3EE44A5D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2830" y="1713856"/>
            <a:ext cx="9306339" cy="3430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9817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12528C4-141F-B955-1531-B54014E6B5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090" y="1336336"/>
            <a:ext cx="4385310" cy="418532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48A0F71-C8BA-1640-D9A5-93C7EDAD40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98233" y="1817675"/>
            <a:ext cx="6309049" cy="3466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50591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218801A-73C7-FC55-37FF-D9B909B108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995585"/>
            <a:ext cx="7772400" cy="4866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40006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A7C7D76-5B15-DF6A-5183-A28D2AA022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132609"/>
            <a:ext cx="7772400" cy="4592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89722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181D52D-01FD-CEB0-09A5-78C9044A52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068534"/>
            <a:ext cx="7772400" cy="4720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24633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F194699-0C79-2050-5853-7BA712B19A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095078"/>
            <a:ext cx="7772400" cy="4667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96886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7A6C3BB-8CF8-E4D4-EDD7-CB66950113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472462"/>
            <a:ext cx="7772400" cy="391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03970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BF6DDE2-8075-070E-D430-F672B07D3C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4802" y="1666582"/>
            <a:ext cx="5892479" cy="385044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A3F937A-49E0-00C8-4570-2E85F1CCFE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987" y="1889828"/>
            <a:ext cx="4735010" cy="3078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48991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5366532-7EA1-A328-790F-8045518736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2050" y="812800"/>
            <a:ext cx="7327900" cy="523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7650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3872D5C-B772-41C6-FEFD-EF617C5578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379040"/>
            <a:ext cx="7772400" cy="4099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10326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73D97F5-4662-883F-7EC8-EB53C0C9C6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5150" y="298450"/>
            <a:ext cx="5981700" cy="626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81241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CD45128-ED53-FDEA-A776-0E0D55610A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9715" y="553831"/>
            <a:ext cx="3594100" cy="55118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07A7FF4-733E-A11F-1162-C5CA269D9C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322" y="1753834"/>
            <a:ext cx="6100823" cy="3350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9789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070CB57-316E-B582-F4BE-7775537573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092200"/>
            <a:ext cx="4957293" cy="41338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94D013F-027A-440E-3BE0-7F3C248004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90" y="1336336"/>
            <a:ext cx="4385310" cy="4185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5878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FB40CAF-271F-86AE-06F8-7006B47D32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5559" y="311150"/>
            <a:ext cx="6743700" cy="62357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7A414DE-7DBD-A110-1A21-9B39D0C577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078" y="1134319"/>
            <a:ext cx="4809136" cy="4192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01366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03AAB22-22D5-8C57-105C-9B98CA72CA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7157" y="635000"/>
            <a:ext cx="5334000" cy="558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3839FB1-790D-857B-540C-4D0B9D243C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805" y="1654507"/>
            <a:ext cx="5584632" cy="3548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14708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9EEDC1B-F0D4-DD2F-9F87-095BC62B07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451" y="785223"/>
            <a:ext cx="4743030" cy="43712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0E173DD-9F1C-38EF-CEC4-77095A02377A}"/>
              </a:ext>
            </a:extLst>
          </p:cNvPr>
          <p:cNvSpPr txBox="1"/>
          <p:nvPr/>
        </p:nvSpPr>
        <p:spPr>
          <a:xfrm>
            <a:off x="3049929" y="3247227"/>
            <a:ext cx="60998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BA303E8-E4A9-B852-2137-C65B696090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5944" y="1413558"/>
            <a:ext cx="34544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25719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2E90D34-EEB2-DD47-CDC7-B672E0773F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3600" y="241300"/>
            <a:ext cx="5384800" cy="637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99704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F410FCE-085D-0FD4-CF69-08002EC66C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5250" y="317500"/>
            <a:ext cx="4381500" cy="622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76171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CC37D59-A7DD-D809-B2FD-8382F617E9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3120" y="1015938"/>
            <a:ext cx="9464502" cy="4826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64727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7B0A5-5C21-26BC-77CC-E8A787B6D7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6489" y="1866482"/>
            <a:ext cx="7772400" cy="458344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16DF18A-6C51-2E43-CF2A-038E75B2A2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860" y="284153"/>
            <a:ext cx="7772400" cy="2122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89431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A0E1832-7F93-3C4A-B723-45BFCAA7CB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267339"/>
            <a:ext cx="7772400" cy="4323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00341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D205012-13D7-F3B4-06AA-1611719CD9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6400" y="323850"/>
            <a:ext cx="6299200" cy="621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39754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FF3E89E-BCAF-B2A3-EBE7-4B5E39CF25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7700" y="1143000"/>
            <a:ext cx="58166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7111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D0325AA-D576-087E-C892-6DA4BFCCB0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876" y="773142"/>
            <a:ext cx="1252565" cy="440776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9444C64-6F40-75D0-6F50-E2E58D6F91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6084" y="1437995"/>
            <a:ext cx="7772400" cy="3742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71072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2DD9258-3CFA-C5BF-70EB-1A06AB1896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194851"/>
            <a:ext cx="7772400" cy="4468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93133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823CE38-EF1F-4A15-AE2E-BB22219D3D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034143"/>
            <a:ext cx="7772400" cy="4789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241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AD7A1BD-7F0B-C4C0-0C74-DDDF46684B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997" y="1753995"/>
            <a:ext cx="2195177" cy="93358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AC0CC18-B2EE-BE92-5C10-38D7E4C487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3092" y="3236842"/>
            <a:ext cx="2164586" cy="9335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6ADDBB5-275C-5FA5-1036-0D8E961E8A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4487" y="2155703"/>
            <a:ext cx="4967644" cy="2162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5148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2571EB9-FE6F-B6E6-BFD1-67648B854D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290" y="1834266"/>
            <a:ext cx="4980709" cy="318946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B3E4556-D762-3113-F958-5A3DCBDA7D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5040" y="1244845"/>
            <a:ext cx="4622670" cy="4197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5239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F4B1223-42AA-C131-9EEA-80CB36A529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206" y="1595459"/>
            <a:ext cx="4410913" cy="351029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6D4EE60-0802-34AB-42E2-1623EFB7D2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2541" y="2103571"/>
            <a:ext cx="5929307" cy="3002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8557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5006</TotalTime>
  <Words>234</Words>
  <Application>Microsoft Macintosh PowerPoint</Application>
  <PresentationFormat>Widescreen</PresentationFormat>
  <Paragraphs>111</Paragraphs>
  <Slides>61</Slides>
  <Notes>43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7" baseType="lpstr">
      <vt:lpstr>Aptos</vt:lpstr>
      <vt:lpstr>Aptos Display</vt:lpstr>
      <vt:lpstr>Arial</vt:lpstr>
      <vt:lpstr>Calibri</vt:lpstr>
      <vt:lpstr>Zapf Dingbats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Sarah Rudder</dc:creator>
  <cp:lastModifiedBy>Sarah Rudder</cp:lastModifiedBy>
  <cp:revision>25</cp:revision>
  <dcterms:created xsi:type="dcterms:W3CDTF">2025-05-01T00:35:05Z</dcterms:created>
  <dcterms:modified xsi:type="dcterms:W3CDTF">2025-05-14T00:14:24Z</dcterms:modified>
</cp:coreProperties>
</file>